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88Q44ReO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ЗАИГРАЈМО!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ИГРЕ: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Кореографију можеш да нађеш на следећем линку;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https://www.youtube.com/watch?v=388Q44ReOWE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78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54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ЗАИГРАЈМО!</vt:lpstr>
      <vt:lpstr>ПРЕ ПОЧЕТКА ИГРЕ:</vt:lpstr>
      <vt:lpstr>Кореографију можеш да нађеш на следећем линку;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ЗАИГРАЈМО!</dc:title>
  <dc:creator>Milica Tošić</dc:creator>
  <cp:lastModifiedBy>Milica Tošić</cp:lastModifiedBy>
  <cp:revision>2</cp:revision>
  <dcterms:created xsi:type="dcterms:W3CDTF">2020-03-31T11:50:14Z</dcterms:created>
  <dcterms:modified xsi:type="dcterms:W3CDTF">2020-03-31T11:59:43Z</dcterms:modified>
</cp:coreProperties>
</file>